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7879768-3582-4174-88FF-C761F0A1828B}" type="datetimeFigureOut">
              <a:rPr lang="en-AU" smtClean="0"/>
              <a:t>26/07/2012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EBCD86-D3F6-4396-871E-3B7A89841EF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IRA SPLINTER GROUPS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Irish National Liberation army </a:t>
            </a:r>
          </a:p>
          <a:p>
            <a:endParaRPr lang="en-AU" dirty="0"/>
          </a:p>
          <a:p>
            <a:endParaRPr lang="en-AU" dirty="0" smtClean="0"/>
          </a:p>
          <a:p>
            <a:r>
              <a:rPr lang="en-AU" dirty="0" smtClean="0"/>
              <a:t>By Ellia and Tashya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39522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Formed in 1975 </a:t>
            </a:r>
          </a:p>
          <a:p>
            <a:r>
              <a:rPr lang="en-AU" dirty="0" smtClean="0"/>
              <a:t>Military wing of the Irish Republican Socialist Party which split from the Official IRA (OIRA) due to its cease fire in 1972 </a:t>
            </a:r>
          </a:p>
          <a:p>
            <a:r>
              <a:rPr lang="en-AU" dirty="0" smtClean="0"/>
              <a:t>Belief in Marxist Ideology </a:t>
            </a:r>
          </a:p>
          <a:p>
            <a:pPr marL="0" indent="0">
              <a:buNone/>
            </a:pPr>
            <a:endParaRPr lang="en-AU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1" i="1" dirty="0" smtClean="0"/>
              <a:t>When and why did they begin ? </a:t>
            </a:r>
            <a:endParaRPr lang="en-AU" sz="32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94" y="3645024"/>
            <a:ext cx="3636225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18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2060848"/>
            <a:ext cx="5112567" cy="3209164"/>
          </a:xfrm>
        </p:spPr>
        <p:txBody>
          <a:bodyPr>
            <a:noAutofit/>
          </a:bodyPr>
          <a:lstStyle/>
          <a:p>
            <a:pPr fontAlgn="ctr"/>
            <a:r>
              <a:rPr lang="en-AU" sz="2000" dirty="0"/>
              <a:t>Active in Belfast and the border areas of Northern Ireland - carried out bombings, assassinations, kidnappings, hijackings, extortion, and robberies. </a:t>
            </a:r>
          </a:p>
          <a:p>
            <a:pPr fontAlgn="ctr"/>
            <a:r>
              <a:rPr lang="en-AU" sz="2000" dirty="0"/>
              <a:t>Bombing of Ballykelly pub that killed 17 people in 1982 </a:t>
            </a:r>
          </a:p>
          <a:p>
            <a:pPr fontAlgn="ctr"/>
            <a:r>
              <a:rPr lang="en-AU" sz="2000" dirty="0" smtClean="0"/>
              <a:t>Gunmen </a:t>
            </a:r>
            <a:r>
              <a:rPr lang="en-AU" sz="2000" dirty="0"/>
              <a:t>shot dead Billy Wright  who was the notorious leader of the protestant "loyalist" terrorist group as he was serving  a sentence in Northern Irelands Maze prison in December 1997</a:t>
            </a:r>
          </a:p>
          <a:p>
            <a:pPr fontAlgn="ctr"/>
            <a:r>
              <a:rPr lang="en-AU" sz="2000" dirty="0"/>
              <a:t>Targets include British military, Northern Ireland security targets, and loyalist paramilitary </a:t>
            </a:r>
            <a:r>
              <a:rPr lang="en-AU" sz="2000" dirty="0" smtClean="0"/>
              <a:t>groups</a:t>
            </a:r>
          </a:p>
          <a:p>
            <a:pPr marL="0" indent="0">
              <a:buNone/>
            </a:pPr>
            <a:endParaRPr lang="en-AU" sz="1200" dirty="0"/>
          </a:p>
          <a:p>
            <a:endParaRPr lang="en-AU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AU" sz="3200" b="1" i="1" dirty="0" smtClean="0"/>
              <a:t>Responsible for any </a:t>
            </a:r>
            <a:r>
              <a:rPr lang="en-AU" sz="3600" b="1" i="1" dirty="0" smtClean="0"/>
              <a:t>bombings/attacks?</a:t>
            </a:r>
            <a:endParaRPr lang="en-AU" sz="3200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060848"/>
            <a:ext cx="3312368" cy="2396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images.lightstalkers.org/images/754640/inla_lar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512" y="4474949"/>
            <a:ext cx="3191583" cy="2122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088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2215481"/>
            <a:ext cx="5040560" cy="3877815"/>
          </a:xfrm>
        </p:spPr>
        <p:txBody>
          <a:bodyPr>
            <a:normAutofit fontScale="92500"/>
          </a:bodyPr>
          <a:lstStyle/>
          <a:p>
            <a:pPr fontAlgn="ctr"/>
            <a:r>
              <a:rPr lang="en-AU" dirty="0"/>
              <a:t>Experts say these days that the INLA is known more for its participation in the drug trade and other criminal activities than it is for outright terrorism. </a:t>
            </a:r>
          </a:p>
          <a:p>
            <a:pPr fontAlgn="ctr"/>
            <a:r>
              <a:rPr lang="en-AU" dirty="0"/>
              <a:t>Least active of the splinter groups </a:t>
            </a:r>
          </a:p>
          <a:p>
            <a:pPr fontAlgn="ctr"/>
            <a:r>
              <a:rPr lang="en-AU" dirty="0"/>
              <a:t>Announced ceasefire in August 1998 </a:t>
            </a:r>
          </a:p>
          <a:p>
            <a:pPr fontAlgn="ctr"/>
            <a:r>
              <a:rPr lang="en-AU" dirty="0"/>
              <a:t>Continues to carry out occasional attacks and punishment beatings 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191" y="2191599"/>
            <a:ext cx="2514865" cy="3507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2945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184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Hardcover</vt:lpstr>
      <vt:lpstr>IRA SPLINTER GROUPS </vt:lpstr>
      <vt:lpstr>When and why did they begin ? </vt:lpstr>
      <vt:lpstr>Responsible for any bombings/attacks?</vt:lpstr>
      <vt:lpstr>PowerPoint Presentation</vt:lpstr>
    </vt:vector>
  </TitlesOfParts>
  <Company>Tara Anglican School for Girls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IRA SPLINTER GROUPS</dc:title>
  <dc:creator>Tashya de Silva</dc:creator>
  <cp:lastModifiedBy>Ellia Hu</cp:lastModifiedBy>
  <cp:revision>3</cp:revision>
  <dcterms:created xsi:type="dcterms:W3CDTF">2012-07-24T23:31:20Z</dcterms:created>
  <dcterms:modified xsi:type="dcterms:W3CDTF">2012-07-26T04:59:45Z</dcterms:modified>
</cp:coreProperties>
</file>